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79" r:id="rId4"/>
    <p:sldId id="278" r:id="rId5"/>
    <p:sldId id="294" r:id="rId6"/>
    <p:sldId id="295" r:id="rId7"/>
    <p:sldId id="284" r:id="rId8"/>
    <p:sldId id="285" r:id="rId9"/>
    <p:sldId id="286" r:id="rId10"/>
    <p:sldId id="296" r:id="rId11"/>
    <p:sldId id="29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F65D2B-EF9D-40A5-8B69-8967E6516F7A}" v="24" dt="2022-03-19T23:23:27.7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68" autoAdjust="0"/>
    <p:restoredTop sz="94660"/>
  </p:normalViewPr>
  <p:slideViewPr>
    <p:cSldViewPr snapToGrid="0">
      <p:cViewPr varScale="1">
        <p:scale>
          <a:sx n="88" d="100"/>
          <a:sy n="88" d="100"/>
        </p:scale>
        <p:origin x="7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rso Mastella" userId="de5bf4f5-7b9b-4d7b-84b5-b63dd091ac97" providerId="ADAL" clId="{1AF65D2B-EF9D-40A5-8B69-8967E6516F7A}"/>
    <pc:docChg chg="undo custSel addSld modSld sldOrd">
      <pc:chgData name="Tarso Mastella" userId="de5bf4f5-7b9b-4d7b-84b5-b63dd091ac97" providerId="ADAL" clId="{1AF65D2B-EF9D-40A5-8B69-8967E6516F7A}" dt="2022-03-21T19:54:36.473" v="816" actId="6549"/>
      <pc:docMkLst>
        <pc:docMk/>
      </pc:docMkLst>
      <pc:sldChg chg="modSp mod">
        <pc:chgData name="Tarso Mastella" userId="de5bf4f5-7b9b-4d7b-84b5-b63dd091ac97" providerId="ADAL" clId="{1AF65D2B-EF9D-40A5-8B69-8967E6516F7A}" dt="2022-03-19T15:30:45.976" v="36" actId="20577"/>
        <pc:sldMkLst>
          <pc:docMk/>
          <pc:sldMk cId="1784968671" sldId="257"/>
        </pc:sldMkLst>
        <pc:spChg chg="mod">
          <ac:chgData name="Tarso Mastella" userId="de5bf4f5-7b9b-4d7b-84b5-b63dd091ac97" providerId="ADAL" clId="{1AF65D2B-EF9D-40A5-8B69-8967E6516F7A}" dt="2022-03-19T15:30:45.976" v="36" actId="20577"/>
          <ac:spMkLst>
            <pc:docMk/>
            <pc:sldMk cId="1784968671" sldId="257"/>
            <ac:spMk id="4" creationId="{5D6EA2C1-988B-4A19-8648-64D3CDC66077}"/>
          </ac:spMkLst>
        </pc:spChg>
      </pc:sldChg>
      <pc:sldChg chg="modSp mod">
        <pc:chgData name="Tarso Mastella" userId="de5bf4f5-7b9b-4d7b-84b5-b63dd091ac97" providerId="ADAL" clId="{1AF65D2B-EF9D-40A5-8B69-8967E6516F7A}" dt="2022-03-19T15:30:50.644" v="43" actId="20577"/>
        <pc:sldMkLst>
          <pc:docMk/>
          <pc:sldMk cId="3925696954" sldId="258"/>
        </pc:sldMkLst>
        <pc:spChg chg="mod">
          <ac:chgData name="Tarso Mastella" userId="de5bf4f5-7b9b-4d7b-84b5-b63dd091ac97" providerId="ADAL" clId="{1AF65D2B-EF9D-40A5-8B69-8967E6516F7A}" dt="2022-03-19T15:30:50.644" v="43" actId="20577"/>
          <ac:spMkLst>
            <pc:docMk/>
            <pc:sldMk cId="3925696954" sldId="258"/>
            <ac:spMk id="4" creationId="{5D6EA2C1-988B-4A19-8648-64D3CDC66077}"/>
          </ac:spMkLst>
        </pc:spChg>
      </pc:sldChg>
      <pc:sldChg chg="modSp mod">
        <pc:chgData name="Tarso Mastella" userId="de5bf4f5-7b9b-4d7b-84b5-b63dd091ac97" providerId="ADAL" clId="{1AF65D2B-EF9D-40A5-8B69-8967E6516F7A}" dt="2022-03-19T15:30:56.627" v="52" actId="20577"/>
        <pc:sldMkLst>
          <pc:docMk/>
          <pc:sldMk cId="2312834063" sldId="259"/>
        </pc:sldMkLst>
        <pc:spChg chg="mod">
          <ac:chgData name="Tarso Mastella" userId="de5bf4f5-7b9b-4d7b-84b5-b63dd091ac97" providerId="ADAL" clId="{1AF65D2B-EF9D-40A5-8B69-8967E6516F7A}" dt="2022-03-19T15:30:56.627" v="52" actId="20577"/>
          <ac:spMkLst>
            <pc:docMk/>
            <pc:sldMk cId="2312834063" sldId="259"/>
            <ac:spMk id="4" creationId="{5D6EA2C1-988B-4A19-8648-64D3CDC66077}"/>
          </ac:spMkLst>
        </pc:spChg>
      </pc:sldChg>
      <pc:sldChg chg="modSp mod">
        <pc:chgData name="Tarso Mastella" userId="de5bf4f5-7b9b-4d7b-84b5-b63dd091ac97" providerId="ADAL" clId="{1AF65D2B-EF9D-40A5-8B69-8967E6516F7A}" dt="2022-03-19T15:30:42.068" v="29" actId="20577"/>
        <pc:sldMkLst>
          <pc:docMk/>
          <pc:sldMk cId="296575230" sldId="260"/>
        </pc:sldMkLst>
        <pc:spChg chg="mod">
          <ac:chgData name="Tarso Mastella" userId="de5bf4f5-7b9b-4d7b-84b5-b63dd091ac97" providerId="ADAL" clId="{1AF65D2B-EF9D-40A5-8B69-8967E6516F7A}" dt="2022-03-19T15:30:42.068" v="29" actId="20577"/>
          <ac:spMkLst>
            <pc:docMk/>
            <pc:sldMk cId="296575230" sldId="260"/>
            <ac:spMk id="4" creationId="{5D6EA2C1-988B-4A19-8648-64D3CDC66077}"/>
          </ac:spMkLst>
        </pc:spChg>
      </pc:sldChg>
      <pc:sldChg chg="modSp mod">
        <pc:chgData name="Tarso Mastella" userId="de5bf4f5-7b9b-4d7b-84b5-b63dd091ac97" providerId="ADAL" clId="{1AF65D2B-EF9D-40A5-8B69-8967E6516F7A}" dt="2022-03-19T15:40:06.910" v="81" actId="20577"/>
        <pc:sldMkLst>
          <pc:docMk/>
          <pc:sldMk cId="1384015995" sldId="261"/>
        </pc:sldMkLst>
        <pc:spChg chg="mod">
          <ac:chgData name="Tarso Mastella" userId="de5bf4f5-7b9b-4d7b-84b5-b63dd091ac97" providerId="ADAL" clId="{1AF65D2B-EF9D-40A5-8B69-8967E6516F7A}" dt="2022-03-19T15:40:06.910" v="81" actId="20577"/>
          <ac:spMkLst>
            <pc:docMk/>
            <pc:sldMk cId="1384015995" sldId="261"/>
            <ac:spMk id="4" creationId="{5D6EA2C1-988B-4A19-8648-64D3CDC66077}"/>
          </ac:spMkLst>
        </pc:spChg>
      </pc:sldChg>
      <pc:sldChg chg="addSp delSp modSp mod">
        <pc:chgData name="Tarso Mastella" userId="de5bf4f5-7b9b-4d7b-84b5-b63dd091ac97" providerId="ADAL" clId="{1AF65D2B-EF9D-40A5-8B69-8967E6516F7A}" dt="2022-03-19T15:41:30.537" v="84" actId="22"/>
        <pc:sldMkLst>
          <pc:docMk/>
          <pc:sldMk cId="2264114214" sldId="262"/>
        </pc:sldMkLst>
        <pc:spChg chg="mod">
          <ac:chgData name="Tarso Mastella" userId="de5bf4f5-7b9b-4d7b-84b5-b63dd091ac97" providerId="ADAL" clId="{1AF65D2B-EF9D-40A5-8B69-8967E6516F7A}" dt="2022-03-19T15:35:02.188" v="70" actId="20577"/>
          <ac:spMkLst>
            <pc:docMk/>
            <pc:sldMk cId="2264114214" sldId="262"/>
            <ac:spMk id="4" creationId="{5D6EA2C1-988B-4A19-8648-64D3CDC66077}"/>
          </ac:spMkLst>
        </pc:spChg>
        <pc:picChg chg="add del">
          <ac:chgData name="Tarso Mastella" userId="de5bf4f5-7b9b-4d7b-84b5-b63dd091ac97" providerId="ADAL" clId="{1AF65D2B-EF9D-40A5-8B69-8967E6516F7A}" dt="2022-03-19T15:34:54.540" v="66" actId="478"/>
          <ac:picMkLst>
            <pc:docMk/>
            <pc:sldMk cId="2264114214" sldId="262"/>
            <ac:picMk id="3" creationId="{0D008999-3B31-4992-A444-26AAD14564B0}"/>
          </ac:picMkLst>
        </pc:picChg>
        <pc:picChg chg="add">
          <ac:chgData name="Tarso Mastella" userId="de5bf4f5-7b9b-4d7b-84b5-b63dd091ac97" providerId="ADAL" clId="{1AF65D2B-EF9D-40A5-8B69-8967E6516F7A}" dt="2022-03-19T15:41:30.537" v="84" actId="22"/>
          <ac:picMkLst>
            <pc:docMk/>
            <pc:sldMk cId="2264114214" sldId="262"/>
            <ac:picMk id="6" creationId="{7D75233B-1B79-4A6E-A4AF-DD50DBB2718E}"/>
          </ac:picMkLst>
        </pc:picChg>
      </pc:sldChg>
      <pc:sldChg chg="addSp delSp modSp add mod">
        <pc:chgData name="Tarso Mastella" userId="de5bf4f5-7b9b-4d7b-84b5-b63dd091ac97" providerId="ADAL" clId="{1AF65D2B-EF9D-40A5-8B69-8967E6516F7A}" dt="2022-03-19T15:41:43.541" v="85" actId="22"/>
        <pc:sldMkLst>
          <pc:docMk/>
          <pc:sldMk cId="3597709639" sldId="263"/>
        </pc:sldMkLst>
        <pc:spChg chg="mod">
          <ac:chgData name="Tarso Mastella" userId="de5bf4f5-7b9b-4d7b-84b5-b63dd091ac97" providerId="ADAL" clId="{1AF65D2B-EF9D-40A5-8B69-8967E6516F7A}" dt="2022-03-19T15:35:05.020" v="72" actId="20577"/>
          <ac:spMkLst>
            <pc:docMk/>
            <pc:sldMk cId="3597709639" sldId="263"/>
            <ac:spMk id="4" creationId="{5D6EA2C1-988B-4A19-8648-64D3CDC66077}"/>
          </ac:spMkLst>
        </pc:spChg>
        <pc:picChg chg="del mod">
          <ac:chgData name="Tarso Mastella" userId="de5bf4f5-7b9b-4d7b-84b5-b63dd091ac97" providerId="ADAL" clId="{1AF65D2B-EF9D-40A5-8B69-8967E6516F7A}" dt="2022-03-19T15:34:38.653" v="64" actId="478"/>
          <ac:picMkLst>
            <pc:docMk/>
            <pc:sldMk cId="3597709639" sldId="263"/>
            <ac:picMk id="3" creationId="{0D008999-3B31-4992-A444-26AAD14564B0}"/>
          </ac:picMkLst>
        </pc:picChg>
        <pc:picChg chg="add del">
          <ac:chgData name="Tarso Mastella" userId="de5bf4f5-7b9b-4d7b-84b5-b63dd091ac97" providerId="ADAL" clId="{1AF65D2B-EF9D-40A5-8B69-8967E6516F7A}" dt="2022-03-19T15:34:55.781" v="67" actId="478"/>
          <ac:picMkLst>
            <pc:docMk/>
            <pc:sldMk cId="3597709639" sldId="263"/>
            <ac:picMk id="5" creationId="{FF9CCBB2-A503-4CA4-B915-90F8A75A73B7}"/>
          </ac:picMkLst>
        </pc:picChg>
        <pc:picChg chg="add">
          <ac:chgData name="Tarso Mastella" userId="de5bf4f5-7b9b-4d7b-84b5-b63dd091ac97" providerId="ADAL" clId="{1AF65D2B-EF9D-40A5-8B69-8967E6516F7A}" dt="2022-03-19T15:41:43.541" v="85" actId="22"/>
          <ac:picMkLst>
            <pc:docMk/>
            <pc:sldMk cId="3597709639" sldId="263"/>
            <ac:picMk id="7" creationId="{800CF313-8270-490D-9BC8-F245C66F5739}"/>
          </ac:picMkLst>
        </pc:picChg>
      </pc:sldChg>
      <pc:sldChg chg="addSp add mod">
        <pc:chgData name="Tarso Mastella" userId="de5bf4f5-7b9b-4d7b-84b5-b63dd091ac97" providerId="ADAL" clId="{1AF65D2B-EF9D-40A5-8B69-8967E6516F7A}" dt="2022-03-19T15:45:17.973" v="325" actId="22"/>
        <pc:sldMkLst>
          <pc:docMk/>
          <pc:sldMk cId="4091432711" sldId="264"/>
        </pc:sldMkLst>
        <pc:picChg chg="add">
          <ac:chgData name="Tarso Mastella" userId="de5bf4f5-7b9b-4d7b-84b5-b63dd091ac97" providerId="ADAL" clId="{1AF65D2B-EF9D-40A5-8B69-8967E6516F7A}" dt="2022-03-19T15:45:17.973" v="325" actId="22"/>
          <ac:picMkLst>
            <pc:docMk/>
            <pc:sldMk cId="4091432711" sldId="264"/>
            <ac:picMk id="3" creationId="{46306533-6830-4C3E-B347-33906A88125E}"/>
          </ac:picMkLst>
        </pc:picChg>
      </pc:sldChg>
      <pc:sldChg chg="addSp add mod">
        <pc:chgData name="Tarso Mastella" userId="de5bf4f5-7b9b-4d7b-84b5-b63dd091ac97" providerId="ADAL" clId="{1AF65D2B-EF9D-40A5-8B69-8967E6516F7A}" dt="2022-03-19T15:45:34.302" v="326" actId="22"/>
        <pc:sldMkLst>
          <pc:docMk/>
          <pc:sldMk cId="1294061935" sldId="265"/>
        </pc:sldMkLst>
        <pc:picChg chg="add">
          <ac:chgData name="Tarso Mastella" userId="de5bf4f5-7b9b-4d7b-84b5-b63dd091ac97" providerId="ADAL" clId="{1AF65D2B-EF9D-40A5-8B69-8967E6516F7A}" dt="2022-03-19T15:45:34.302" v="326" actId="22"/>
          <ac:picMkLst>
            <pc:docMk/>
            <pc:sldMk cId="1294061935" sldId="265"/>
            <ac:picMk id="3" creationId="{720CF8FF-0A91-4D7A-96BB-1A4ED13CEC2C}"/>
          </ac:picMkLst>
        </pc:picChg>
      </pc:sldChg>
      <pc:sldChg chg="modSp add mod">
        <pc:chgData name="Tarso Mastella" userId="de5bf4f5-7b9b-4d7b-84b5-b63dd091ac97" providerId="ADAL" clId="{1AF65D2B-EF9D-40A5-8B69-8967E6516F7A}" dt="2022-03-19T15:40:11.718" v="83" actId="20577"/>
        <pc:sldMkLst>
          <pc:docMk/>
          <pc:sldMk cId="3505125907" sldId="266"/>
        </pc:sldMkLst>
        <pc:spChg chg="mod">
          <ac:chgData name="Tarso Mastella" userId="de5bf4f5-7b9b-4d7b-84b5-b63dd091ac97" providerId="ADAL" clId="{1AF65D2B-EF9D-40A5-8B69-8967E6516F7A}" dt="2022-03-19T15:40:11.718" v="83" actId="20577"/>
          <ac:spMkLst>
            <pc:docMk/>
            <pc:sldMk cId="3505125907" sldId="266"/>
            <ac:spMk id="4" creationId="{5D6EA2C1-988B-4A19-8648-64D3CDC66077}"/>
          </ac:spMkLst>
        </pc:spChg>
      </pc:sldChg>
      <pc:sldChg chg="addSp add mod">
        <pc:chgData name="Tarso Mastella" userId="de5bf4f5-7b9b-4d7b-84b5-b63dd091ac97" providerId="ADAL" clId="{1AF65D2B-EF9D-40A5-8B69-8967E6516F7A}" dt="2022-03-19T15:39:18.873" v="78" actId="22"/>
        <pc:sldMkLst>
          <pc:docMk/>
          <pc:sldMk cId="1601217001" sldId="267"/>
        </pc:sldMkLst>
        <pc:picChg chg="add">
          <ac:chgData name="Tarso Mastella" userId="de5bf4f5-7b9b-4d7b-84b5-b63dd091ac97" providerId="ADAL" clId="{1AF65D2B-EF9D-40A5-8B69-8967E6516F7A}" dt="2022-03-19T15:39:18.873" v="78" actId="22"/>
          <ac:picMkLst>
            <pc:docMk/>
            <pc:sldMk cId="1601217001" sldId="267"/>
            <ac:picMk id="3" creationId="{26CDB8D8-F68A-49DE-B9AF-C0FF19C0219A}"/>
          </ac:picMkLst>
        </pc:picChg>
      </pc:sldChg>
      <pc:sldChg chg="addSp add mod">
        <pc:chgData name="Tarso Mastella" userId="de5bf4f5-7b9b-4d7b-84b5-b63dd091ac97" providerId="ADAL" clId="{1AF65D2B-EF9D-40A5-8B69-8967E6516F7A}" dt="2022-03-19T15:39:36.611" v="79" actId="22"/>
        <pc:sldMkLst>
          <pc:docMk/>
          <pc:sldMk cId="358071164" sldId="268"/>
        </pc:sldMkLst>
        <pc:picChg chg="add">
          <ac:chgData name="Tarso Mastella" userId="de5bf4f5-7b9b-4d7b-84b5-b63dd091ac97" providerId="ADAL" clId="{1AF65D2B-EF9D-40A5-8B69-8967E6516F7A}" dt="2022-03-19T15:39:36.611" v="79" actId="22"/>
          <ac:picMkLst>
            <pc:docMk/>
            <pc:sldMk cId="358071164" sldId="268"/>
            <ac:picMk id="3" creationId="{A5F2A445-CEF6-4D73-B093-293A686BCF4C}"/>
          </ac:picMkLst>
        </pc:picChg>
      </pc:sldChg>
      <pc:sldChg chg="addSp add mod">
        <pc:chgData name="Tarso Mastella" userId="de5bf4f5-7b9b-4d7b-84b5-b63dd091ac97" providerId="ADAL" clId="{1AF65D2B-EF9D-40A5-8B69-8967E6516F7A}" dt="2022-03-19T15:37:14.219" v="76" actId="22"/>
        <pc:sldMkLst>
          <pc:docMk/>
          <pc:sldMk cId="342624877" sldId="269"/>
        </pc:sldMkLst>
        <pc:picChg chg="add">
          <ac:chgData name="Tarso Mastella" userId="de5bf4f5-7b9b-4d7b-84b5-b63dd091ac97" providerId="ADAL" clId="{1AF65D2B-EF9D-40A5-8B69-8967E6516F7A}" dt="2022-03-19T15:37:14.219" v="76" actId="22"/>
          <ac:picMkLst>
            <pc:docMk/>
            <pc:sldMk cId="342624877" sldId="269"/>
            <ac:picMk id="3" creationId="{14008C3D-983F-4BE6-9613-B227C3876616}"/>
          </ac:picMkLst>
        </pc:picChg>
      </pc:sldChg>
      <pc:sldChg chg="addSp add mod">
        <pc:chgData name="Tarso Mastella" userId="de5bf4f5-7b9b-4d7b-84b5-b63dd091ac97" providerId="ADAL" clId="{1AF65D2B-EF9D-40A5-8B69-8967E6516F7A}" dt="2022-03-19T15:37:30.139" v="77" actId="22"/>
        <pc:sldMkLst>
          <pc:docMk/>
          <pc:sldMk cId="490771049" sldId="270"/>
        </pc:sldMkLst>
        <pc:picChg chg="add">
          <ac:chgData name="Tarso Mastella" userId="de5bf4f5-7b9b-4d7b-84b5-b63dd091ac97" providerId="ADAL" clId="{1AF65D2B-EF9D-40A5-8B69-8967E6516F7A}" dt="2022-03-19T15:37:30.139" v="77" actId="22"/>
          <ac:picMkLst>
            <pc:docMk/>
            <pc:sldMk cId="490771049" sldId="270"/>
            <ac:picMk id="3" creationId="{A2C85BC3-12B6-4655-B753-BA9A50FCD55C}"/>
          </ac:picMkLst>
        </pc:picChg>
      </pc:sldChg>
      <pc:sldChg chg="addSp delSp modSp add mod">
        <pc:chgData name="Tarso Mastella" userId="de5bf4f5-7b9b-4d7b-84b5-b63dd091ac97" providerId="ADAL" clId="{1AF65D2B-EF9D-40A5-8B69-8967E6516F7A}" dt="2022-03-21T19:54:36.473" v="816" actId="6549"/>
        <pc:sldMkLst>
          <pc:docMk/>
          <pc:sldMk cId="2840901928" sldId="271"/>
        </pc:sldMkLst>
        <pc:spChg chg="del">
          <ac:chgData name="Tarso Mastella" userId="de5bf4f5-7b9b-4d7b-84b5-b63dd091ac97" providerId="ADAL" clId="{1AF65D2B-EF9D-40A5-8B69-8967E6516F7A}" dt="2022-03-19T15:42:41.900" v="88" actId="478"/>
          <ac:spMkLst>
            <pc:docMk/>
            <pc:sldMk cId="2840901928" sldId="271"/>
            <ac:spMk id="4" creationId="{5D6EA2C1-988B-4A19-8648-64D3CDC66077}"/>
          </ac:spMkLst>
        </pc:spChg>
        <pc:spChg chg="add mod">
          <ac:chgData name="Tarso Mastella" userId="de5bf4f5-7b9b-4d7b-84b5-b63dd091ac97" providerId="ADAL" clId="{1AF65D2B-EF9D-40A5-8B69-8967E6516F7A}" dt="2022-03-19T15:45:01.935" v="324" actId="20577"/>
          <ac:spMkLst>
            <pc:docMk/>
            <pc:sldMk cId="2840901928" sldId="271"/>
            <ac:spMk id="5" creationId="{F71A3774-D323-433D-8A30-82FB9E937374}"/>
          </ac:spMkLst>
        </pc:spChg>
        <pc:graphicFrameChg chg="add mod modGraphic">
          <ac:chgData name="Tarso Mastella" userId="de5bf4f5-7b9b-4d7b-84b5-b63dd091ac97" providerId="ADAL" clId="{1AF65D2B-EF9D-40A5-8B69-8967E6516F7A}" dt="2022-03-21T19:54:36.473" v="816" actId="6549"/>
          <ac:graphicFrameMkLst>
            <pc:docMk/>
            <pc:sldMk cId="2840901928" sldId="271"/>
            <ac:graphicFrameMk id="2" creationId="{C020F6BB-D22D-4AA9-858F-9BEB90CEC883}"/>
          </ac:graphicFrameMkLst>
        </pc:graphicFrameChg>
        <pc:picChg chg="del">
          <ac:chgData name="Tarso Mastella" userId="de5bf4f5-7b9b-4d7b-84b5-b63dd091ac97" providerId="ADAL" clId="{1AF65D2B-EF9D-40A5-8B69-8967E6516F7A}" dt="2022-03-19T15:42:39.732" v="87" actId="478"/>
          <ac:picMkLst>
            <pc:docMk/>
            <pc:sldMk cId="2840901928" sldId="271"/>
            <ac:picMk id="3" creationId="{A2C85BC3-12B6-4655-B753-BA9A50FCD55C}"/>
          </ac:picMkLst>
        </pc:picChg>
      </pc:sldChg>
      <pc:sldChg chg="modSp add mod ord">
        <pc:chgData name="Tarso Mastella" userId="de5bf4f5-7b9b-4d7b-84b5-b63dd091ac97" providerId="ADAL" clId="{1AF65D2B-EF9D-40A5-8B69-8967E6516F7A}" dt="2022-03-19T15:43:02.906" v="137" actId="1035"/>
        <pc:sldMkLst>
          <pc:docMk/>
          <pc:sldMk cId="1244252478" sldId="272"/>
        </pc:sldMkLst>
        <pc:spChg chg="mod">
          <ac:chgData name="Tarso Mastella" userId="de5bf4f5-7b9b-4d7b-84b5-b63dd091ac97" providerId="ADAL" clId="{1AF65D2B-EF9D-40A5-8B69-8967E6516F7A}" dt="2022-03-19T15:43:02.906" v="137" actId="1035"/>
          <ac:spMkLst>
            <pc:docMk/>
            <pc:sldMk cId="1244252478" sldId="272"/>
            <ac:spMk id="4" creationId="{5D6EA2C1-988B-4A19-8648-64D3CDC66077}"/>
          </ac:spMkLst>
        </pc:spChg>
      </pc:sldChg>
      <pc:sldChg chg="modSp add mod">
        <pc:chgData name="Tarso Mastella" userId="de5bf4f5-7b9b-4d7b-84b5-b63dd091ac97" providerId="ADAL" clId="{1AF65D2B-EF9D-40A5-8B69-8967E6516F7A}" dt="2022-03-19T15:54:53.941" v="616" actId="20577"/>
        <pc:sldMkLst>
          <pc:docMk/>
          <pc:sldMk cId="3933295011" sldId="273"/>
        </pc:sldMkLst>
        <pc:spChg chg="mod">
          <ac:chgData name="Tarso Mastella" userId="de5bf4f5-7b9b-4d7b-84b5-b63dd091ac97" providerId="ADAL" clId="{1AF65D2B-EF9D-40A5-8B69-8967E6516F7A}" dt="2022-03-19T15:54:53.941" v="616" actId="20577"/>
          <ac:spMkLst>
            <pc:docMk/>
            <pc:sldMk cId="3933295011" sldId="273"/>
            <ac:spMk id="4" creationId="{5D6EA2C1-988B-4A19-8648-64D3CDC66077}"/>
          </ac:spMkLst>
        </pc:spChg>
      </pc:sldChg>
      <pc:sldChg chg="addSp delSp modSp add mod">
        <pc:chgData name="Tarso Mastella" userId="de5bf4f5-7b9b-4d7b-84b5-b63dd091ac97" providerId="ADAL" clId="{1AF65D2B-EF9D-40A5-8B69-8967E6516F7A}" dt="2022-03-19T23:14:13.024" v="721" actId="478"/>
        <pc:sldMkLst>
          <pc:docMk/>
          <pc:sldMk cId="1198415595" sldId="274"/>
        </pc:sldMkLst>
        <pc:spChg chg="mod">
          <ac:chgData name="Tarso Mastella" userId="de5bf4f5-7b9b-4d7b-84b5-b63dd091ac97" providerId="ADAL" clId="{1AF65D2B-EF9D-40A5-8B69-8967E6516F7A}" dt="2022-03-19T23:14:11.540" v="720" actId="20577"/>
          <ac:spMkLst>
            <pc:docMk/>
            <pc:sldMk cId="1198415595" sldId="274"/>
            <ac:spMk id="4" creationId="{5D6EA2C1-988B-4A19-8648-64D3CDC66077}"/>
          </ac:spMkLst>
        </pc:spChg>
        <pc:picChg chg="del">
          <ac:chgData name="Tarso Mastella" userId="de5bf4f5-7b9b-4d7b-84b5-b63dd091ac97" providerId="ADAL" clId="{1AF65D2B-EF9D-40A5-8B69-8967E6516F7A}" dt="2022-03-19T15:54:44.620" v="611" actId="478"/>
          <ac:picMkLst>
            <pc:docMk/>
            <pc:sldMk cId="1198415595" sldId="274"/>
            <ac:picMk id="3" creationId="{26CDB8D8-F68A-49DE-B9AF-C0FF19C0219A}"/>
          </ac:picMkLst>
        </pc:picChg>
        <pc:picChg chg="add del">
          <ac:chgData name="Tarso Mastella" userId="de5bf4f5-7b9b-4d7b-84b5-b63dd091ac97" providerId="ADAL" clId="{1AF65D2B-EF9D-40A5-8B69-8967E6516F7A}" dt="2022-03-19T23:14:13.024" v="721" actId="478"/>
          <ac:picMkLst>
            <pc:docMk/>
            <pc:sldMk cId="1198415595" sldId="274"/>
            <ac:picMk id="5" creationId="{F12979F2-899A-437E-A37F-A29036C6564B}"/>
          </ac:picMkLst>
        </pc:picChg>
      </pc:sldChg>
      <pc:sldChg chg="addSp delSp modSp add mod">
        <pc:chgData name="Tarso Mastella" userId="de5bf4f5-7b9b-4d7b-84b5-b63dd091ac97" providerId="ADAL" clId="{1AF65D2B-EF9D-40A5-8B69-8967E6516F7A}" dt="2022-03-19T23:14:49.436" v="725" actId="22"/>
        <pc:sldMkLst>
          <pc:docMk/>
          <pc:sldMk cId="510886973" sldId="275"/>
        </pc:sldMkLst>
        <pc:spChg chg="mod">
          <ac:chgData name="Tarso Mastella" userId="de5bf4f5-7b9b-4d7b-84b5-b63dd091ac97" providerId="ADAL" clId="{1AF65D2B-EF9D-40A5-8B69-8967E6516F7A}" dt="2022-03-19T15:57:27.671" v="670" actId="20577"/>
          <ac:spMkLst>
            <pc:docMk/>
            <pc:sldMk cId="510886973" sldId="275"/>
            <ac:spMk id="4" creationId="{5D6EA2C1-988B-4A19-8648-64D3CDC66077}"/>
          </ac:spMkLst>
        </pc:spChg>
        <pc:picChg chg="add del">
          <ac:chgData name="Tarso Mastella" userId="de5bf4f5-7b9b-4d7b-84b5-b63dd091ac97" providerId="ADAL" clId="{1AF65D2B-EF9D-40A5-8B69-8967E6516F7A}" dt="2022-03-19T23:14:22.916" v="724" actId="478"/>
          <ac:picMkLst>
            <pc:docMk/>
            <pc:sldMk cId="510886973" sldId="275"/>
            <ac:picMk id="3" creationId="{431424CD-1F1E-41BC-AABD-45F074B750AD}"/>
          </ac:picMkLst>
        </pc:picChg>
        <pc:picChg chg="add">
          <ac:chgData name="Tarso Mastella" userId="de5bf4f5-7b9b-4d7b-84b5-b63dd091ac97" providerId="ADAL" clId="{1AF65D2B-EF9D-40A5-8B69-8967E6516F7A}" dt="2022-03-19T23:14:49.436" v="725" actId="22"/>
          <ac:picMkLst>
            <pc:docMk/>
            <pc:sldMk cId="510886973" sldId="275"/>
            <ac:picMk id="5" creationId="{55EF6898-715A-46FF-8CD9-8E9C65E62506}"/>
          </ac:picMkLst>
        </pc:picChg>
        <pc:picChg chg="del">
          <ac:chgData name="Tarso Mastella" userId="de5bf4f5-7b9b-4d7b-84b5-b63dd091ac97" providerId="ADAL" clId="{1AF65D2B-EF9D-40A5-8B69-8967E6516F7A}" dt="2022-03-19T15:55:03.819" v="620" actId="478"/>
          <ac:picMkLst>
            <pc:docMk/>
            <pc:sldMk cId="510886973" sldId="275"/>
            <ac:picMk id="5" creationId="{F12979F2-899A-437E-A37F-A29036C6564B}"/>
          </ac:picMkLst>
        </pc:picChg>
        <pc:picChg chg="add del mod">
          <ac:chgData name="Tarso Mastella" userId="de5bf4f5-7b9b-4d7b-84b5-b63dd091ac97" providerId="ADAL" clId="{1AF65D2B-EF9D-40A5-8B69-8967E6516F7A}" dt="2022-03-19T23:14:22.379" v="723" actId="478"/>
          <ac:picMkLst>
            <pc:docMk/>
            <pc:sldMk cId="510886973" sldId="275"/>
            <ac:picMk id="7" creationId="{3CC1BF8B-993A-443D-9E3D-A96B5A5E4486}"/>
          </ac:picMkLst>
        </pc:picChg>
      </pc:sldChg>
      <pc:sldChg chg="addSp delSp modSp add mod">
        <pc:chgData name="Tarso Mastella" userId="de5bf4f5-7b9b-4d7b-84b5-b63dd091ac97" providerId="ADAL" clId="{1AF65D2B-EF9D-40A5-8B69-8967E6516F7A}" dt="2022-03-19T23:15:08.419" v="729" actId="22"/>
        <pc:sldMkLst>
          <pc:docMk/>
          <pc:sldMk cId="3462028711" sldId="276"/>
        </pc:sldMkLst>
        <pc:picChg chg="add">
          <ac:chgData name="Tarso Mastella" userId="de5bf4f5-7b9b-4d7b-84b5-b63dd091ac97" providerId="ADAL" clId="{1AF65D2B-EF9D-40A5-8B69-8967E6516F7A}" dt="2022-03-19T23:15:08.419" v="729" actId="22"/>
          <ac:picMkLst>
            <pc:docMk/>
            <pc:sldMk cId="3462028711" sldId="276"/>
            <ac:picMk id="3" creationId="{D57BDB75-4AC2-4E42-8C77-DB6FD864E951}"/>
          </ac:picMkLst>
        </pc:picChg>
        <pc:picChg chg="del mod">
          <ac:chgData name="Tarso Mastella" userId="de5bf4f5-7b9b-4d7b-84b5-b63dd091ac97" providerId="ADAL" clId="{1AF65D2B-EF9D-40A5-8B69-8967E6516F7A}" dt="2022-03-19T23:14:54.578" v="728" actId="478"/>
          <ac:picMkLst>
            <pc:docMk/>
            <pc:sldMk cId="3462028711" sldId="276"/>
            <ac:picMk id="5" creationId="{55EF6898-715A-46FF-8CD9-8E9C65E62506}"/>
          </ac:picMkLst>
        </pc:picChg>
      </pc:sldChg>
      <pc:sldChg chg="modSp add mod ord">
        <pc:chgData name="Tarso Mastella" userId="de5bf4f5-7b9b-4d7b-84b5-b63dd091ac97" providerId="ADAL" clId="{1AF65D2B-EF9D-40A5-8B69-8967E6516F7A}" dt="2022-03-19T23:17:22.439" v="748" actId="20577"/>
        <pc:sldMkLst>
          <pc:docMk/>
          <pc:sldMk cId="1172218209" sldId="277"/>
        </pc:sldMkLst>
        <pc:spChg chg="mod">
          <ac:chgData name="Tarso Mastella" userId="de5bf4f5-7b9b-4d7b-84b5-b63dd091ac97" providerId="ADAL" clId="{1AF65D2B-EF9D-40A5-8B69-8967E6516F7A}" dt="2022-03-19T23:17:22.439" v="748" actId="20577"/>
          <ac:spMkLst>
            <pc:docMk/>
            <pc:sldMk cId="1172218209" sldId="277"/>
            <ac:spMk id="4" creationId="{5D6EA2C1-988B-4A19-8648-64D3CDC66077}"/>
          </ac:spMkLst>
        </pc:spChg>
      </pc:sldChg>
      <pc:sldChg chg="addSp delSp modSp add mod ord">
        <pc:chgData name="Tarso Mastella" userId="de5bf4f5-7b9b-4d7b-84b5-b63dd091ac97" providerId="ADAL" clId="{1AF65D2B-EF9D-40A5-8B69-8967E6516F7A}" dt="2022-03-19T23:16:57.090" v="741" actId="22"/>
        <pc:sldMkLst>
          <pc:docMk/>
          <pc:sldMk cId="2386389065" sldId="278"/>
        </pc:sldMkLst>
        <pc:spChg chg="mod">
          <ac:chgData name="Tarso Mastella" userId="de5bf4f5-7b9b-4d7b-84b5-b63dd091ac97" providerId="ADAL" clId="{1AF65D2B-EF9D-40A5-8B69-8967E6516F7A}" dt="2022-03-19T23:16:54.095" v="740" actId="20577"/>
          <ac:spMkLst>
            <pc:docMk/>
            <pc:sldMk cId="2386389065" sldId="278"/>
            <ac:spMk id="4" creationId="{5D6EA2C1-988B-4A19-8648-64D3CDC66077}"/>
          </ac:spMkLst>
        </pc:spChg>
        <pc:picChg chg="del">
          <ac:chgData name="Tarso Mastella" userId="de5bf4f5-7b9b-4d7b-84b5-b63dd091ac97" providerId="ADAL" clId="{1AF65D2B-EF9D-40A5-8B69-8967E6516F7A}" dt="2022-03-19T23:16:51" v="736" actId="478"/>
          <ac:picMkLst>
            <pc:docMk/>
            <pc:sldMk cId="2386389065" sldId="278"/>
            <ac:picMk id="3" creationId="{D57BDB75-4AC2-4E42-8C77-DB6FD864E951}"/>
          </ac:picMkLst>
        </pc:picChg>
        <pc:picChg chg="add">
          <ac:chgData name="Tarso Mastella" userId="de5bf4f5-7b9b-4d7b-84b5-b63dd091ac97" providerId="ADAL" clId="{1AF65D2B-EF9D-40A5-8B69-8967E6516F7A}" dt="2022-03-19T23:16:57.090" v="741" actId="22"/>
          <ac:picMkLst>
            <pc:docMk/>
            <pc:sldMk cId="2386389065" sldId="278"/>
            <ac:picMk id="5" creationId="{0BAFE71D-7DBB-4EF0-8DE8-A2DFE0FACA29}"/>
          </ac:picMkLst>
        </pc:picChg>
      </pc:sldChg>
      <pc:sldChg chg="addSp delSp add mod">
        <pc:chgData name="Tarso Mastella" userId="de5bf4f5-7b9b-4d7b-84b5-b63dd091ac97" providerId="ADAL" clId="{1AF65D2B-EF9D-40A5-8B69-8967E6516F7A}" dt="2022-03-19T23:17:19.521" v="746" actId="22"/>
        <pc:sldMkLst>
          <pc:docMk/>
          <pc:sldMk cId="1125127956" sldId="279"/>
        </pc:sldMkLst>
        <pc:picChg chg="add del">
          <ac:chgData name="Tarso Mastella" userId="de5bf4f5-7b9b-4d7b-84b5-b63dd091ac97" providerId="ADAL" clId="{1AF65D2B-EF9D-40A5-8B69-8967E6516F7A}" dt="2022-03-19T23:17:18.095" v="745" actId="22"/>
          <ac:picMkLst>
            <pc:docMk/>
            <pc:sldMk cId="1125127956" sldId="279"/>
            <ac:picMk id="3" creationId="{BA719243-536A-4235-A773-53FF466237F2}"/>
          </ac:picMkLst>
        </pc:picChg>
        <pc:picChg chg="del">
          <ac:chgData name="Tarso Mastella" userId="de5bf4f5-7b9b-4d7b-84b5-b63dd091ac97" providerId="ADAL" clId="{1AF65D2B-EF9D-40A5-8B69-8967E6516F7A}" dt="2022-03-19T23:17:01.873" v="743" actId="478"/>
          <ac:picMkLst>
            <pc:docMk/>
            <pc:sldMk cId="1125127956" sldId="279"/>
            <ac:picMk id="5" creationId="{0BAFE71D-7DBB-4EF0-8DE8-A2DFE0FACA29}"/>
          </ac:picMkLst>
        </pc:picChg>
        <pc:picChg chg="add">
          <ac:chgData name="Tarso Mastella" userId="de5bf4f5-7b9b-4d7b-84b5-b63dd091ac97" providerId="ADAL" clId="{1AF65D2B-EF9D-40A5-8B69-8967E6516F7A}" dt="2022-03-19T23:17:19.521" v="746" actId="22"/>
          <ac:picMkLst>
            <pc:docMk/>
            <pc:sldMk cId="1125127956" sldId="279"/>
            <ac:picMk id="7" creationId="{01B773DA-339A-43B7-B46F-B6A354E28F4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6EF03-2B42-4D21-93A0-E46BC53720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728CE7-8D9C-484C-A37E-54DDFA9348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827BEE-84D8-4543-9577-5F8D7F38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1F63D6-0CB4-4524-A06F-A80B2D653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99956E-FABA-4A4D-B1FE-125E5B8A6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376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09BFD-0FD3-43D6-836C-2C2637AC2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88D96A-3C10-44D6-834C-80AD3BC1ED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4CD070-D9D0-48CC-8A3E-9D57D6C83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AB71CF-D31C-4337-89CF-C77CA41B9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304214-AC3D-43D2-AB77-A7374EDF5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698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852BE7-D72C-4B83-9B44-4ED2DB4790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EC0FD8-2F69-4C3C-9493-448F3C9B5E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4D254F-4E24-4DF6-AC0C-8A768E933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395EEF-B41C-467A-880B-299A832DB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D5A2ED-4392-47A0-AEE7-C1194A981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990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0D52D-60B2-4E3B-877D-8162F61CD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25D354-9104-4EB5-9D35-28BDD6435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4AD319-4F6B-42FD-BFE9-8A0131EC3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0AED60-126A-4D2A-B6E6-A65E6775D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8478FA-A141-49DA-87DE-A99FDB201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735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A832D-64D9-4BD1-89B5-8FA651D71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D53244-E877-4B2F-A282-536A588EF2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60B785-2ED0-4ACB-A49B-39CD544F6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A293DE-B519-48DA-AEDA-ECC80A0C3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B65303-D1DD-448A-B098-695E5C4AD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223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A596E-113B-435A-8C9D-783B88572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9630C-094C-46D7-9EFA-57DD233D72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445374-A572-4A3C-B4D7-03995AEFE2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2EFAC8-075D-4006-9427-E9756908D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766AD4-1DF5-460D-ABEA-ADC0FAE9C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8EDD4B-1780-4127-8B47-6798DCD3E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7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D7468-E207-4599-95C4-254E24612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34F422-52AF-4D80-9D6D-CE8819C34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297AD1-D8E3-4FDF-96AE-E1175911AB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8BC406-A72B-4099-87CD-E72C62A6D9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FBB507-B9D6-42ED-AEEA-763B660155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648487-B31E-4C72-B86A-CBA441AEF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15FA13-2D79-409D-966F-7E899DDC8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DD0566-6AEA-467E-B573-3C2E5D1ED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674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74CB9-5DCA-4CD2-B1AE-A3F01C9F4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73481A-2250-436E-9E0A-27992FBE9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1E8352-0FDE-4591-A5F3-C224FA35E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C7AD9A-070C-4633-A9DD-9133229A3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255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84C381-4B22-4285-98EC-C1BF82E26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D7F435-AB5C-408C-A433-3D8D47148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5D0ECB-88B3-4743-A040-4CB7DFD8F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310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4C38D-4842-4E37-AA59-C41964C73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8FC34-B936-479D-8253-25B90A118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179502-A7E3-4312-B03A-42411A5BE7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28D484-E96F-4F3F-8C14-3E3007DD0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B3F11F-1524-4E3C-8BFE-275B44BF3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8A8466-A9C1-40C6-ABE3-E3768B4B2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570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0A647-A57E-443A-A883-6FD1D2874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2C1428-8DF9-4EBC-BE0D-30FADF43B3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B72B0A-42C4-46BB-9C96-F162D72688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463CC7-281E-4CD4-9E1C-022B4EB40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7CA25E-77D9-4544-8087-D1C1816F3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1F065A-B2D8-490F-A673-8060C5A60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382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D4EB7B-A4B6-434D-AA87-FE367C97F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8F257E-6982-48CA-918A-0E0150C7A5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9EE325-C39F-49E0-B602-DBBE4D316A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A401FA-2647-4001-83CE-9BCDD11A14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714165-374F-4882-AD15-269FEC2BB9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424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49848" y="536397"/>
            <a:ext cx="120396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dirty="0"/>
              <a:t>Global Indexes</a:t>
            </a:r>
          </a:p>
          <a:p>
            <a:pPr algn="ctr"/>
            <a:r>
              <a:rPr lang="en-US" sz="10000" dirty="0"/>
              <a:t>Community Power</a:t>
            </a:r>
          </a:p>
          <a:p>
            <a:pPr algn="ctr"/>
            <a:endParaRPr lang="en-US" sz="10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B046F81-A070-4C92-9B8D-0656B0F924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3310" y="3952875"/>
            <a:ext cx="2352675" cy="215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2855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C283AF7-8090-4739-8C49-1EA160815EDB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US500 2020.04 – 2022 YTD</a:t>
            </a:r>
          </a:p>
          <a:p>
            <a:r>
              <a:rPr lang="en-US" dirty="0"/>
              <a:t>0.03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885209C-F9A5-494F-A4F8-72C8FFAE49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2" y="1062037"/>
            <a:ext cx="12030075" cy="473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3983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US500 2020.04 – 2022 YTD</a:t>
            </a:r>
          </a:p>
          <a:p>
            <a:r>
              <a:rPr lang="en-US" dirty="0"/>
              <a:t>0.03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1D86775-E286-45D2-8F17-66466FCA88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12" y="1562100"/>
            <a:ext cx="11915775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34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49848" y="1819097"/>
            <a:ext cx="12039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dirty="0"/>
              <a:t>US500 v5</a:t>
            </a:r>
          </a:p>
          <a:p>
            <a:pPr algn="ctr"/>
            <a:r>
              <a:rPr lang="en-US" sz="10000" dirty="0"/>
              <a:t>Exness</a:t>
            </a:r>
          </a:p>
        </p:txBody>
      </p:sp>
    </p:spTree>
    <p:extLst>
      <p:ext uri="{BB962C8B-B14F-4D97-AF65-F5344CB8AC3E}">
        <p14:creationId xmlns:p14="http://schemas.microsoft.com/office/powerpoint/2010/main" val="1172218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C283AF7-8090-4739-8C49-1EA160815EDB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US500 2020.01 – 2022 YTD</a:t>
            </a:r>
          </a:p>
          <a:p>
            <a:r>
              <a:rPr lang="en-US" dirty="0"/>
              <a:t>0.05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8468701-4DE9-41A1-ADCB-472E254415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2" y="1062037"/>
            <a:ext cx="12030075" cy="473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127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US500 2020.01 – 2022 YTD</a:t>
            </a:r>
          </a:p>
          <a:p>
            <a:r>
              <a:rPr lang="en-US" dirty="0"/>
              <a:t>0.05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181AB8D-7B73-4D3A-B728-A7C6478472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2" y="1590675"/>
            <a:ext cx="11877675" cy="367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389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C283AF7-8090-4739-8C49-1EA160815EDB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US500 2020.04 – 2022 YTD</a:t>
            </a:r>
          </a:p>
          <a:p>
            <a:r>
              <a:rPr lang="en-US" dirty="0"/>
              <a:t>0.05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221E88B-802C-4433-846B-F57F425818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2" y="1062037"/>
            <a:ext cx="12030075" cy="473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130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C283AF7-8090-4739-8C49-1EA160815EDB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US500 2020.04 – 2022 YTD</a:t>
            </a:r>
          </a:p>
          <a:p>
            <a:r>
              <a:rPr lang="en-US" dirty="0"/>
              <a:t>0.05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DA52B48-D844-4127-918C-7B289A055E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50" y="1581150"/>
            <a:ext cx="11925300" cy="369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824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49848" y="1819097"/>
            <a:ext cx="12039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dirty="0"/>
              <a:t>US500 v6</a:t>
            </a:r>
          </a:p>
          <a:p>
            <a:pPr algn="ctr"/>
            <a:r>
              <a:rPr lang="en-US" sz="10000" dirty="0"/>
              <a:t>Exness</a:t>
            </a:r>
          </a:p>
        </p:txBody>
      </p:sp>
    </p:spTree>
    <p:extLst>
      <p:ext uri="{BB962C8B-B14F-4D97-AF65-F5344CB8AC3E}">
        <p14:creationId xmlns:p14="http://schemas.microsoft.com/office/powerpoint/2010/main" val="3430525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C283AF7-8090-4739-8C49-1EA160815EDB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US500 2020.01 – 2022 YTD</a:t>
            </a:r>
          </a:p>
          <a:p>
            <a:r>
              <a:rPr lang="en-US" dirty="0"/>
              <a:t>0.03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FD1E779-6A26-418E-9301-CD97C9A077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2" y="1062037"/>
            <a:ext cx="12030075" cy="473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968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US500 2020.01 – 2022 YTD</a:t>
            </a:r>
          </a:p>
          <a:p>
            <a:r>
              <a:rPr lang="en-US" dirty="0"/>
              <a:t>0.03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B8FB942-CD0E-4FAB-AE81-25036C4CAA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638300"/>
            <a:ext cx="11887200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234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58</Words>
  <Application>Microsoft Office PowerPoint</Application>
  <PresentationFormat>Widescreen</PresentationFormat>
  <Paragraphs>22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Tarso Mastella</dc:creator>
  <cp:lastModifiedBy>Tarso Mastella</cp:lastModifiedBy>
  <cp:revision>19</cp:revision>
  <dcterms:created xsi:type="dcterms:W3CDTF">2022-03-18T19:45:21Z</dcterms:created>
  <dcterms:modified xsi:type="dcterms:W3CDTF">2022-04-12T16:45:07Z</dcterms:modified>
</cp:coreProperties>
</file>