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60" r:id="rId4"/>
    <p:sldId id="257" r:id="rId5"/>
    <p:sldId id="317" r:id="rId6"/>
    <p:sldId id="318" r:id="rId7"/>
    <p:sldId id="3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Bra50 v2</a:t>
            </a:r>
          </a:p>
          <a:p>
            <a:pPr algn="ctr"/>
            <a:r>
              <a:rPr lang="en-US" sz="10000" dirty="0" err="1"/>
              <a:t>ActivTrades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93798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Bra50 2020.01 – 2022 YTD</a:t>
            </a:r>
          </a:p>
          <a:p>
            <a:r>
              <a:rPr lang="en-US" dirty="0"/>
              <a:t>0.05 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F8BE7A-71B4-49AC-9E17-7B6913D22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271587"/>
            <a:ext cx="1108710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7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A9CB93-5693-43EA-A61D-ADDCF6AD6348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Bra50 2020.01 – 2022 YTD</a:t>
            </a:r>
          </a:p>
          <a:p>
            <a:r>
              <a:rPr lang="en-US" dirty="0"/>
              <a:t>0.05 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01531D-5800-4A20-8647-105B27939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1628775"/>
            <a:ext cx="109918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6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Bra50 v3</a:t>
            </a:r>
          </a:p>
          <a:p>
            <a:pPr algn="ctr"/>
            <a:r>
              <a:rPr lang="en-US" sz="10000" dirty="0" err="1"/>
              <a:t>ActivTrades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75533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Bra50 2020.01 – 2022 YTD</a:t>
            </a:r>
          </a:p>
          <a:p>
            <a:r>
              <a:rPr lang="en-US" dirty="0"/>
              <a:t>0.05 lot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FF73A6-B16B-4AA4-B7FC-3CFE12691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271587"/>
            <a:ext cx="1108710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A9CB93-5693-43EA-A61D-ADDCF6AD6348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Bra50 2020.01 – 2022 YTD</a:t>
            </a:r>
          </a:p>
          <a:p>
            <a:r>
              <a:rPr lang="en-US" dirty="0"/>
              <a:t>0.05 lot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1AE9FE-DBCB-4D23-8AB9-686D3E0C5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95437"/>
            <a:ext cx="1097280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8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38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19</cp:revision>
  <dcterms:created xsi:type="dcterms:W3CDTF">2022-03-18T19:45:21Z</dcterms:created>
  <dcterms:modified xsi:type="dcterms:W3CDTF">2022-04-12T16:45:42Z</dcterms:modified>
</cp:coreProperties>
</file>