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59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Fr40 v4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282653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Fr40 2020.01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A4647-41E4-4EC3-A9FC-DCAA8C92D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57275"/>
            <a:ext cx="1203007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96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Fr40 2020.01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F8C812-918F-40B6-85A8-38A710378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614487"/>
            <a:ext cx="119157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3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Fr40 2020.04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F54F40-9CAA-4865-8A04-E8ABE32CC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57275"/>
            <a:ext cx="1203007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19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Fr40 2020.04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61C314-D03D-4476-AC87-14859C883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595437"/>
            <a:ext cx="1194435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7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35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19</cp:revision>
  <dcterms:created xsi:type="dcterms:W3CDTF">2022-03-18T19:45:21Z</dcterms:created>
  <dcterms:modified xsi:type="dcterms:W3CDTF">2022-04-12T16:43:25Z</dcterms:modified>
</cp:coreProperties>
</file>