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Stoxx50 v1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12843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Stoxx50 2020.01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2780B4-1DE4-45DF-BC60-7D60BF87B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8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Stoxx50 2020.01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3A5F27-9C46-47FF-AAB9-9FADB418C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4962"/>
            <a:ext cx="118872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1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Stoxx50 2020.04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865727-ED65-47D2-8421-112AD68F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Stoxx50 2020.04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74B16-963B-4C88-8A90-722E86EDF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643062"/>
            <a:ext cx="119348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4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19</cp:revision>
  <dcterms:created xsi:type="dcterms:W3CDTF">2022-03-18T19:45:21Z</dcterms:created>
  <dcterms:modified xsi:type="dcterms:W3CDTF">2022-04-12T16:43:53Z</dcterms:modified>
</cp:coreProperties>
</file>