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91" r:id="rId5"/>
    <p:sldId id="292" r:id="rId6"/>
    <p:sldId id="2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5D2B-EF9D-40A5-8B69-8967E6516F7A}" v="24" dt="2022-03-19T23:23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so Mastella" userId="de5bf4f5-7b9b-4d7b-84b5-b63dd091ac97" providerId="ADAL" clId="{1AF65D2B-EF9D-40A5-8B69-8967E6516F7A}"/>
    <pc:docChg chg="undo custSel addSld modSld sldOrd">
      <pc:chgData name="Tarso Mastella" userId="de5bf4f5-7b9b-4d7b-84b5-b63dd091ac97" providerId="ADAL" clId="{1AF65D2B-EF9D-40A5-8B69-8967E6516F7A}" dt="2022-03-21T19:54:36.473" v="816" actId="6549"/>
      <pc:docMkLst>
        <pc:docMk/>
      </pc:docMkLst>
      <pc:sldChg chg="modSp mod">
        <pc:chgData name="Tarso Mastella" userId="de5bf4f5-7b9b-4d7b-84b5-b63dd091ac97" providerId="ADAL" clId="{1AF65D2B-EF9D-40A5-8B69-8967E6516F7A}" dt="2022-03-19T15:30:45.976" v="36" actId="20577"/>
        <pc:sldMkLst>
          <pc:docMk/>
          <pc:sldMk cId="1784968671" sldId="257"/>
        </pc:sldMkLst>
        <pc:spChg chg="mod">
          <ac:chgData name="Tarso Mastella" userId="de5bf4f5-7b9b-4d7b-84b5-b63dd091ac97" providerId="ADAL" clId="{1AF65D2B-EF9D-40A5-8B69-8967E6516F7A}" dt="2022-03-19T15:30:45.976" v="36" actId="20577"/>
          <ac:spMkLst>
            <pc:docMk/>
            <pc:sldMk cId="1784968671" sldId="257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0.644" v="43" actId="20577"/>
        <pc:sldMkLst>
          <pc:docMk/>
          <pc:sldMk cId="3925696954" sldId="258"/>
        </pc:sldMkLst>
        <pc:spChg chg="mod">
          <ac:chgData name="Tarso Mastella" userId="de5bf4f5-7b9b-4d7b-84b5-b63dd091ac97" providerId="ADAL" clId="{1AF65D2B-EF9D-40A5-8B69-8967E6516F7A}" dt="2022-03-19T15:30:50.644" v="43" actId="20577"/>
          <ac:spMkLst>
            <pc:docMk/>
            <pc:sldMk cId="3925696954" sldId="258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6.627" v="52" actId="20577"/>
        <pc:sldMkLst>
          <pc:docMk/>
          <pc:sldMk cId="2312834063" sldId="259"/>
        </pc:sldMkLst>
        <pc:spChg chg="mod">
          <ac:chgData name="Tarso Mastella" userId="de5bf4f5-7b9b-4d7b-84b5-b63dd091ac97" providerId="ADAL" clId="{1AF65D2B-EF9D-40A5-8B69-8967E6516F7A}" dt="2022-03-19T15:30:56.627" v="52" actId="20577"/>
          <ac:spMkLst>
            <pc:docMk/>
            <pc:sldMk cId="2312834063" sldId="259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42.068" v="29" actId="20577"/>
        <pc:sldMkLst>
          <pc:docMk/>
          <pc:sldMk cId="296575230" sldId="260"/>
        </pc:sldMkLst>
        <pc:spChg chg="mod">
          <ac:chgData name="Tarso Mastella" userId="de5bf4f5-7b9b-4d7b-84b5-b63dd091ac97" providerId="ADAL" clId="{1AF65D2B-EF9D-40A5-8B69-8967E6516F7A}" dt="2022-03-19T15:30:42.068" v="29" actId="20577"/>
          <ac:spMkLst>
            <pc:docMk/>
            <pc:sldMk cId="296575230" sldId="260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40:06.910" v="81" actId="20577"/>
        <pc:sldMkLst>
          <pc:docMk/>
          <pc:sldMk cId="1384015995" sldId="261"/>
        </pc:sldMkLst>
        <pc:spChg chg="mod">
          <ac:chgData name="Tarso Mastella" userId="de5bf4f5-7b9b-4d7b-84b5-b63dd091ac97" providerId="ADAL" clId="{1AF65D2B-EF9D-40A5-8B69-8967E6516F7A}" dt="2022-03-19T15:40:06.910" v="81" actId="20577"/>
          <ac:spMkLst>
            <pc:docMk/>
            <pc:sldMk cId="1384015995" sldId="261"/>
            <ac:spMk id="4" creationId="{5D6EA2C1-988B-4A19-8648-64D3CDC66077}"/>
          </ac:spMkLst>
        </pc:spChg>
      </pc:sldChg>
      <pc:sldChg chg="addSp delSp modSp mod">
        <pc:chgData name="Tarso Mastella" userId="de5bf4f5-7b9b-4d7b-84b5-b63dd091ac97" providerId="ADAL" clId="{1AF65D2B-EF9D-40A5-8B69-8967E6516F7A}" dt="2022-03-19T15:41:30.537" v="84" actId="22"/>
        <pc:sldMkLst>
          <pc:docMk/>
          <pc:sldMk cId="2264114214" sldId="262"/>
        </pc:sldMkLst>
        <pc:spChg chg="mod">
          <ac:chgData name="Tarso Mastella" userId="de5bf4f5-7b9b-4d7b-84b5-b63dd091ac97" providerId="ADAL" clId="{1AF65D2B-EF9D-40A5-8B69-8967E6516F7A}" dt="2022-03-19T15:35:02.188" v="70" actId="20577"/>
          <ac:spMkLst>
            <pc:docMk/>
            <pc:sldMk cId="2264114214" sldId="262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15:34:54.540" v="66" actId="478"/>
          <ac:picMkLst>
            <pc:docMk/>
            <pc:sldMk cId="2264114214" sldId="262"/>
            <ac:picMk id="3" creationId="{0D008999-3B31-4992-A444-26AAD14564B0}"/>
          </ac:picMkLst>
        </pc:picChg>
        <pc:picChg chg="add">
          <ac:chgData name="Tarso Mastella" userId="de5bf4f5-7b9b-4d7b-84b5-b63dd091ac97" providerId="ADAL" clId="{1AF65D2B-EF9D-40A5-8B69-8967E6516F7A}" dt="2022-03-19T15:41:30.537" v="84" actId="22"/>
          <ac:picMkLst>
            <pc:docMk/>
            <pc:sldMk cId="2264114214" sldId="262"/>
            <ac:picMk id="6" creationId="{7D75233B-1B79-4A6E-A4AF-DD50DBB2718E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15:41:43.541" v="85" actId="22"/>
        <pc:sldMkLst>
          <pc:docMk/>
          <pc:sldMk cId="3597709639" sldId="263"/>
        </pc:sldMkLst>
        <pc:spChg chg="mod">
          <ac:chgData name="Tarso Mastella" userId="de5bf4f5-7b9b-4d7b-84b5-b63dd091ac97" providerId="ADAL" clId="{1AF65D2B-EF9D-40A5-8B69-8967E6516F7A}" dt="2022-03-19T15:35:05.020" v="72" actId="20577"/>
          <ac:spMkLst>
            <pc:docMk/>
            <pc:sldMk cId="3597709639" sldId="263"/>
            <ac:spMk id="4" creationId="{5D6EA2C1-988B-4A19-8648-64D3CDC66077}"/>
          </ac:spMkLst>
        </pc:spChg>
        <pc:picChg chg="del mod">
          <ac:chgData name="Tarso Mastella" userId="de5bf4f5-7b9b-4d7b-84b5-b63dd091ac97" providerId="ADAL" clId="{1AF65D2B-EF9D-40A5-8B69-8967E6516F7A}" dt="2022-03-19T15:34:38.653" v="64" actId="478"/>
          <ac:picMkLst>
            <pc:docMk/>
            <pc:sldMk cId="3597709639" sldId="263"/>
            <ac:picMk id="3" creationId="{0D008999-3B31-4992-A444-26AAD14564B0}"/>
          </ac:picMkLst>
        </pc:picChg>
        <pc:picChg chg="add del">
          <ac:chgData name="Tarso Mastella" userId="de5bf4f5-7b9b-4d7b-84b5-b63dd091ac97" providerId="ADAL" clId="{1AF65D2B-EF9D-40A5-8B69-8967E6516F7A}" dt="2022-03-19T15:34:55.781" v="67" actId="478"/>
          <ac:picMkLst>
            <pc:docMk/>
            <pc:sldMk cId="3597709639" sldId="263"/>
            <ac:picMk id="5" creationId="{FF9CCBB2-A503-4CA4-B915-90F8A75A73B7}"/>
          </ac:picMkLst>
        </pc:picChg>
        <pc:picChg chg="add">
          <ac:chgData name="Tarso Mastella" userId="de5bf4f5-7b9b-4d7b-84b5-b63dd091ac97" providerId="ADAL" clId="{1AF65D2B-EF9D-40A5-8B69-8967E6516F7A}" dt="2022-03-19T15:41:43.541" v="85" actId="22"/>
          <ac:picMkLst>
            <pc:docMk/>
            <pc:sldMk cId="3597709639" sldId="263"/>
            <ac:picMk id="7" creationId="{800CF313-8270-490D-9BC8-F245C66F5739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17.973" v="325" actId="22"/>
        <pc:sldMkLst>
          <pc:docMk/>
          <pc:sldMk cId="4091432711" sldId="264"/>
        </pc:sldMkLst>
        <pc:picChg chg="add">
          <ac:chgData name="Tarso Mastella" userId="de5bf4f5-7b9b-4d7b-84b5-b63dd091ac97" providerId="ADAL" clId="{1AF65D2B-EF9D-40A5-8B69-8967E6516F7A}" dt="2022-03-19T15:45:17.973" v="325" actId="22"/>
          <ac:picMkLst>
            <pc:docMk/>
            <pc:sldMk cId="4091432711" sldId="264"/>
            <ac:picMk id="3" creationId="{46306533-6830-4C3E-B347-33906A88125E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34.302" v="326" actId="22"/>
        <pc:sldMkLst>
          <pc:docMk/>
          <pc:sldMk cId="1294061935" sldId="265"/>
        </pc:sldMkLst>
        <pc:picChg chg="add">
          <ac:chgData name="Tarso Mastella" userId="de5bf4f5-7b9b-4d7b-84b5-b63dd091ac97" providerId="ADAL" clId="{1AF65D2B-EF9D-40A5-8B69-8967E6516F7A}" dt="2022-03-19T15:45:34.302" v="326" actId="22"/>
          <ac:picMkLst>
            <pc:docMk/>
            <pc:sldMk cId="1294061935" sldId="265"/>
            <ac:picMk id="3" creationId="{720CF8FF-0A91-4D7A-96BB-1A4ED13CEC2C}"/>
          </ac:picMkLst>
        </pc:picChg>
      </pc:sldChg>
      <pc:sldChg chg="modSp add mod">
        <pc:chgData name="Tarso Mastella" userId="de5bf4f5-7b9b-4d7b-84b5-b63dd091ac97" providerId="ADAL" clId="{1AF65D2B-EF9D-40A5-8B69-8967E6516F7A}" dt="2022-03-19T15:40:11.718" v="83" actId="20577"/>
        <pc:sldMkLst>
          <pc:docMk/>
          <pc:sldMk cId="3505125907" sldId="266"/>
        </pc:sldMkLst>
        <pc:spChg chg="mod">
          <ac:chgData name="Tarso Mastella" userId="de5bf4f5-7b9b-4d7b-84b5-b63dd091ac97" providerId="ADAL" clId="{1AF65D2B-EF9D-40A5-8B69-8967E6516F7A}" dt="2022-03-19T15:40:11.718" v="83" actId="20577"/>
          <ac:spMkLst>
            <pc:docMk/>
            <pc:sldMk cId="3505125907" sldId="266"/>
            <ac:spMk id="4" creationId="{5D6EA2C1-988B-4A19-8648-64D3CDC66077}"/>
          </ac:spMkLst>
        </pc:spChg>
      </pc:sldChg>
      <pc:sldChg chg="addSp add mod">
        <pc:chgData name="Tarso Mastella" userId="de5bf4f5-7b9b-4d7b-84b5-b63dd091ac97" providerId="ADAL" clId="{1AF65D2B-EF9D-40A5-8B69-8967E6516F7A}" dt="2022-03-19T15:39:18.873" v="78" actId="22"/>
        <pc:sldMkLst>
          <pc:docMk/>
          <pc:sldMk cId="1601217001" sldId="267"/>
        </pc:sldMkLst>
        <pc:picChg chg="add">
          <ac:chgData name="Tarso Mastella" userId="de5bf4f5-7b9b-4d7b-84b5-b63dd091ac97" providerId="ADAL" clId="{1AF65D2B-EF9D-40A5-8B69-8967E6516F7A}" dt="2022-03-19T15:39:18.873" v="78" actId="22"/>
          <ac:picMkLst>
            <pc:docMk/>
            <pc:sldMk cId="1601217001" sldId="267"/>
            <ac:picMk id="3" creationId="{26CDB8D8-F68A-49DE-B9AF-C0FF19C0219A}"/>
          </ac:picMkLst>
        </pc:picChg>
      </pc:sldChg>
      <pc:sldChg chg="addSp add mod">
        <pc:chgData name="Tarso Mastella" userId="de5bf4f5-7b9b-4d7b-84b5-b63dd091ac97" providerId="ADAL" clId="{1AF65D2B-EF9D-40A5-8B69-8967E6516F7A}" dt="2022-03-19T15:39:36.611" v="79" actId="22"/>
        <pc:sldMkLst>
          <pc:docMk/>
          <pc:sldMk cId="358071164" sldId="268"/>
        </pc:sldMkLst>
        <pc:picChg chg="add">
          <ac:chgData name="Tarso Mastella" userId="de5bf4f5-7b9b-4d7b-84b5-b63dd091ac97" providerId="ADAL" clId="{1AF65D2B-EF9D-40A5-8B69-8967E6516F7A}" dt="2022-03-19T15:39:36.611" v="79" actId="22"/>
          <ac:picMkLst>
            <pc:docMk/>
            <pc:sldMk cId="358071164" sldId="268"/>
            <ac:picMk id="3" creationId="{A5F2A445-CEF6-4D73-B093-293A686BCF4C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14.219" v="76" actId="22"/>
        <pc:sldMkLst>
          <pc:docMk/>
          <pc:sldMk cId="342624877" sldId="269"/>
        </pc:sldMkLst>
        <pc:picChg chg="add">
          <ac:chgData name="Tarso Mastella" userId="de5bf4f5-7b9b-4d7b-84b5-b63dd091ac97" providerId="ADAL" clId="{1AF65D2B-EF9D-40A5-8B69-8967E6516F7A}" dt="2022-03-19T15:37:14.219" v="76" actId="22"/>
          <ac:picMkLst>
            <pc:docMk/>
            <pc:sldMk cId="342624877" sldId="269"/>
            <ac:picMk id="3" creationId="{14008C3D-983F-4BE6-9613-B227C3876616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30.139" v="77" actId="22"/>
        <pc:sldMkLst>
          <pc:docMk/>
          <pc:sldMk cId="490771049" sldId="270"/>
        </pc:sldMkLst>
        <pc:picChg chg="add">
          <ac:chgData name="Tarso Mastella" userId="de5bf4f5-7b9b-4d7b-84b5-b63dd091ac97" providerId="ADAL" clId="{1AF65D2B-EF9D-40A5-8B69-8967E6516F7A}" dt="2022-03-19T15:37:30.139" v="77" actId="22"/>
          <ac:picMkLst>
            <pc:docMk/>
            <pc:sldMk cId="490771049" sldId="270"/>
            <ac:picMk id="3" creationId="{A2C85BC3-12B6-4655-B753-BA9A50FCD55C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21T19:54:36.473" v="816" actId="6549"/>
        <pc:sldMkLst>
          <pc:docMk/>
          <pc:sldMk cId="2840901928" sldId="271"/>
        </pc:sldMkLst>
        <pc:spChg chg="del">
          <ac:chgData name="Tarso Mastella" userId="de5bf4f5-7b9b-4d7b-84b5-b63dd091ac97" providerId="ADAL" clId="{1AF65D2B-EF9D-40A5-8B69-8967E6516F7A}" dt="2022-03-19T15:42:41.900" v="88" actId="478"/>
          <ac:spMkLst>
            <pc:docMk/>
            <pc:sldMk cId="2840901928" sldId="271"/>
            <ac:spMk id="4" creationId="{5D6EA2C1-988B-4A19-8648-64D3CDC66077}"/>
          </ac:spMkLst>
        </pc:spChg>
        <pc:spChg chg="add mod">
          <ac:chgData name="Tarso Mastella" userId="de5bf4f5-7b9b-4d7b-84b5-b63dd091ac97" providerId="ADAL" clId="{1AF65D2B-EF9D-40A5-8B69-8967E6516F7A}" dt="2022-03-19T15:45:01.935" v="324" actId="20577"/>
          <ac:spMkLst>
            <pc:docMk/>
            <pc:sldMk cId="2840901928" sldId="271"/>
            <ac:spMk id="5" creationId="{F71A3774-D323-433D-8A30-82FB9E937374}"/>
          </ac:spMkLst>
        </pc:spChg>
        <pc:graphicFrameChg chg="add mod modGraphic">
          <ac:chgData name="Tarso Mastella" userId="de5bf4f5-7b9b-4d7b-84b5-b63dd091ac97" providerId="ADAL" clId="{1AF65D2B-EF9D-40A5-8B69-8967E6516F7A}" dt="2022-03-21T19:54:36.473" v="816" actId="6549"/>
          <ac:graphicFrameMkLst>
            <pc:docMk/>
            <pc:sldMk cId="2840901928" sldId="271"/>
            <ac:graphicFrameMk id="2" creationId="{C020F6BB-D22D-4AA9-858F-9BEB90CEC883}"/>
          </ac:graphicFrameMkLst>
        </pc:graphicFrameChg>
        <pc:picChg chg="del">
          <ac:chgData name="Tarso Mastella" userId="de5bf4f5-7b9b-4d7b-84b5-b63dd091ac97" providerId="ADAL" clId="{1AF65D2B-EF9D-40A5-8B69-8967E6516F7A}" dt="2022-03-19T15:42:39.732" v="87" actId="478"/>
          <ac:picMkLst>
            <pc:docMk/>
            <pc:sldMk cId="2840901928" sldId="271"/>
            <ac:picMk id="3" creationId="{A2C85BC3-12B6-4655-B753-BA9A50FCD55C}"/>
          </ac:picMkLst>
        </pc:picChg>
      </pc:sldChg>
      <pc:sldChg chg="modSp add mod ord">
        <pc:chgData name="Tarso Mastella" userId="de5bf4f5-7b9b-4d7b-84b5-b63dd091ac97" providerId="ADAL" clId="{1AF65D2B-EF9D-40A5-8B69-8967E6516F7A}" dt="2022-03-19T15:43:02.906" v="137" actId="1035"/>
        <pc:sldMkLst>
          <pc:docMk/>
          <pc:sldMk cId="1244252478" sldId="272"/>
        </pc:sldMkLst>
        <pc:spChg chg="mod">
          <ac:chgData name="Tarso Mastella" userId="de5bf4f5-7b9b-4d7b-84b5-b63dd091ac97" providerId="ADAL" clId="{1AF65D2B-EF9D-40A5-8B69-8967E6516F7A}" dt="2022-03-19T15:43:02.906" v="137" actId="1035"/>
          <ac:spMkLst>
            <pc:docMk/>
            <pc:sldMk cId="1244252478" sldId="272"/>
            <ac:spMk id="4" creationId="{5D6EA2C1-988B-4A19-8648-64D3CDC66077}"/>
          </ac:spMkLst>
        </pc:spChg>
      </pc:sldChg>
      <pc:sldChg chg="modSp add mod">
        <pc:chgData name="Tarso Mastella" userId="de5bf4f5-7b9b-4d7b-84b5-b63dd091ac97" providerId="ADAL" clId="{1AF65D2B-EF9D-40A5-8B69-8967E6516F7A}" dt="2022-03-19T15:54:53.941" v="616" actId="20577"/>
        <pc:sldMkLst>
          <pc:docMk/>
          <pc:sldMk cId="3933295011" sldId="273"/>
        </pc:sldMkLst>
        <pc:spChg chg="mod">
          <ac:chgData name="Tarso Mastella" userId="de5bf4f5-7b9b-4d7b-84b5-b63dd091ac97" providerId="ADAL" clId="{1AF65D2B-EF9D-40A5-8B69-8967E6516F7A}" dt="2022-03-19T15:54:53.941" v="616" actId="20577"/>
          <ac:spMkLst>
            <pc:docMk/>
            <pc:sldMk cId="3933295011" sldId="273"/>
            <ac:spMk id="4" creationId="{5D6EA2C1-988B-4A19-8648-64D3CDC66077}"/>
          </ac:spMkLst>
        </pc:spChg>
      </pc:sldChg>
      <pc:sldChg chg="addSp delSp modSp add mod">
        <pc:chgData name="Tarso Mastella" userId="de5bf4f5-7b9b-4d7b-84b5-b63dd091ac97" providerId="ADAL" clId="{1AF65D2B-EF9D-40A5-8B69-8967E6516F7A}" dt="2022-03-19T23:14:13.024" v="721" actId="478"/>
        <pc:sldMkLst>
          <pc:docMk/>
          <pc:sldMk cId="1198415595" sldId="274"/>
        </pc:sldMkLst>
        <pc:spChg chg="mod">
          <ac:chgData name="Tarso Mastella" userId="de5bf4f5-7b9b-4d7b-84b5-b63dd091ac97" providerId="ADAL" clId="{1AF65D2B-EF9D-40A5-8B69-8967E6516F7A}" dt="2022-03-19T23:14:11.540" v="720" actId="20577"/>
          <ac:spMkLst>
            <pc:docMk/>
            <pc:sldMk cId="1198415595" sldId="274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15:54:44.620" v="611" actId="478"/>
          <ac:picMkLst>
            <pc:docMk/>
            <pc:sldMk cId="1198415595" sldId="274"/>
            <ac:picMk id="3" creationId="{26CDB8D8-F68A-49DE-B9AF-C0FF19C0219A}"/>
          </ac:picMkLst>
        </pc:picChg>
        <pc:picChg chg="add del">
          <ac:chgData name="Tarso Mastella" userId="de5bf4f5-7b9b-4d7b-84b5-b63dd091ac97" providerId="ADAL" clId="{1AF65D2B-EF9D-40A5-8B69-8967E6516F7A}" dt="2022-03-19T23:14:13.024" v="721" actId="478"/>
          <ac:picMkLst>
            <pc:docMk/>
            <pc:sldMk cId="1198415595" sldId="274"/>
            <ac:picMk id="5" creationId="{F12979F2-899A-437E-A37F-A29036C6564B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4:49.436" v="725" actId="22"/>
        <pc:sldMkLst>
          <pc:docMk/>
          <pc:sldMk cId="510886973" sldId="275"/>
        </pc:sldMkLst>
        <pc:spChg chg="mod">
          <ac:chgData name="Tarso Mastella" userId="de5bf4f5-7b9b-4d7b-84b5-b63dd091ac97" providerId="ADAL" clId="{1AF65D2B-EF9D-40A5-8B69-8967E6516F7A}" dt="2022-03-19T15:57:27.671" v="670" actId="20577"/>
          <ac:spMkLst>
            <pc:docMk/>
            <pc:sldMk cId="510886973" sldId="275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23:14:22.916" v="724" actId="478"/>
          <ac:picMkLst>
            <pc:docMk/>
            <pc:sldMk cId="510886973" sldId="275"/>
            <ac:picMk id="3" creationId="{431424CD-1F1E-41BC-AABD-45F074B750AD}"/>
          </ac:picMkLst>
        </pc:picChg>
        <pc:picChg chg="add">
          <ac:chgData name="Tarso Mastella" userId="de5bf4f5-7b9b-4d7b-84b5-b63dd091ac97" providerId="ADAL" clId="{1AF65D2B-EF9D-40A5-8B69-8967E6516F7A}" dt="2022-03-19T23:14:49.436" v="725" actId="22"/>
          <ac:picMkLst>
            <pc:docMk/>
            <pc:sldMk cId="510886973" sldId="275"/>
            <ac:picMk id="5" creationId="{55EF6898-715A-46FF-8CD9-8E9C65E62506}"/>
          </ac:picMkLst>
        </pc:picChg>
        <pc:picChg chg="del">
          <ac:chgData name="Tarso Mastella" userId="de5bf4f5-7b9b-4d7b-84b5-b63dd091ac97" providerId="ADAL" clId="{1AF65D2B-EF9D-40A5-8B69-8967E6516F7A}" dt="2022-03-19T15:55:03.819" v="620" actId="478"/>
          <ac:picMkLst>
            <pc:docMk/>
            <pc:sldMk cId="510886973" sldId="275"/>
            <ac:picMk id="5" creationId="{F12979F2-899A-437E-A37F-A29036C6564B}"/>
          </ac:picMkLst>
        </pc:picChg>
        <pc:picChg chg="add del mod">
          <ac:chgData name="Tarso Mastella" userId="de5bf4f5-7b9b-4d7b-84b5-b63dd091ac97" providerId="ADAL" clId="{1AF65D2B-EF9D-40A5-8B69-8967E6516F7A}" dt="2022-03-19T23:14:22.379" v="723" actId="478"/>
          <ac:picMkLst>
            <pc:docMk/>
            <pc:sldMk cId="510886973" sldId="275"/>
            <ac:picMk id="7" creationId="{3CC1BF8B-993A-443D-9E3D-A96B5A5E4486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5:08.419" v="729" actId="22"/>
        <pc:sldMkLst>
          <pc:docMk/>
          <pc:sldMk cId="3462028711" sldId="276"/>
        </pc:sldMkLst>
        <pc:picChg chg="add">
          <ac:chgData name="Tarso Mastella" userId="de5bf4f5-7b9b-4d7b-84b5-b63dd091ac97" providerId="ADAL" clId="{1AF65D2B-EF9D-40A5-8B69-8967E6516F7A}" dt="2022-03-19T23:15:08.419" v="729" actId="22"/>
          <ac:picMkLst>
            <pc:docMk/>
            <pc:sldMk cId="3462028711" sldId="276"/>
            <ac:picMk id="3" creationId="{D57BDB75-4AC2-4E42-8C77-DB6FD864E951}"/>
          </ac:picMkLst>
        </pc:picChg>
        <pc:picChg chg="del mod">
          <ac:chgData name="Tarso Mastella" userId="de5bf4f5-7b9b-4d7b-84b5-b63dd091ac97" providerId="ADAL" clId="{1AF65D2B-EF9D-40A5-8B69-8967E6516F7A}" dt="2022-03-19T23:14:54.578" v="728" actId="478"/>
          <ac:picMkLst>
            <pc:docMk/>
            <pc:sldMk cId="3462028711" sldId="276"/>
            <ac:picMk id="5" creationId="{55EF6898-715A-46FF-8CD9-8E9C65E62506}"/>
          </ac:picMkLst>
        </pc:picChg>
      </pc:sldChg>
      <pc:sldChg chg="modSp add mod ord">
        <pc:chgData name="Tarso Mastella" userId="de5bf4f5-7b9b-4d7b-84b5-b63dd091ac97" providerId="ADAL" clId="{1AF65D2B-EF9D-40A5-8B69-8967E6516F7A}" dt="2022-03-19T23:17:22.439" v="748" actId="20577"/>
        <pc:sldMkLst>
          <pc:docMk/>
          <pc:sldMk cId="1172218209" sldId="277"/>
        </pc:sldMkLst>
        <pc:spChg chg="mod">
          <ac:chgData name="Tarso Mastella" userId="de5bf4f5-7b9b-4d7b-84b5-b63dd091ac97" providerId="ADAL" clId="{1AF65D2B-EF9D-40A5-8B69-8967E6516F7A}" dt="2022-03-19T23:17:22.439" v="748" actId="20577"/>
          <ac:spMkLst>
            <pc:docMk/>
            <pc:sldMk cId="1172218209" sldId="277"/>
            <ac:spMk id="4" creationId="{5D6EA2C1-988B-4A19-8648-64D3CDC66077}"/>
          </ac:spMkLst>
        </pc:spChg>
      </pc:sldChg>
      <pc:sldChg chg="addSp delSp modSp add mod ord">
        <pc:chgData name="Tarso Mastella" userId="de5bf4f5-7b9b-4d7b-84b5-b63dd091ac97" providerId="ADAL" clId="{1AF65D2B-EF9D-40A5-8B69-8967E6516F7A}" dt="2022-03-19T23:16:57.090" v="741" actId="22"/>
        <pc:sldMkLst>
          <pc:docMk/>
          <pc:sldMk cId="2386389065" sldId="278"/>
        </pc:sldMkLst>
        <pc:spChg chg="mod">
          <ac:chgData name="Tarso Mastella" userId="de5bf4f5-7b9b-4d7b-84b5-b63dd091ac97" providerId="ADAL" clId="{1AF65D2B-EF9D-40A5-8B69-8967E6516F7A}" dt="2022-03-19T23:16:54.095" v="740" actId="20577"/>
          <ac:spMkLst>
            <pc:docMk/>
            <pc:sldMk cId="2386389065" sldId="278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23:16:51" v="736" actId="478"/>
          <ac:picMkLst>
            <pc:docMk/>
            <pc:sldMk cId="2386389065" sldId="278"/>
            <ac:picMk id="3" creationId="{D57BDB75-4AC2-4E42-8C77-DB6FD864E951}"/>
          </ac:picMkLst>
        </pc:picChg>
        <pc:picChg chg="add">
          <ac:chgData name="Tarso Mastella" userId="de5bf4f5-7b9b-4d7b-84b5-b63dd091ac97" providerId="ADAL" clId="{1AF65D2B-EF9D-40A5-8B69-8967E6516F7A}" dt="2022-03-19T23:16:57.090" v="741" actId="22"/>
          <ac:picMkLst>
            <pc:docMk/>
            <pc:sldMk cId="2386389065" sldId="278"/>
            <ac:picMk id="5" creationId="{0BAFE71D-7DBB-4EF0-8DE8-A2DFE0FACA29}"/>
          </ac:picMkLst>
        </pc:picChg>
      </pc:sldChg>
      <pc:sldChg chg="addSp delSp add mod">
        <pc:chgData name="Tarso Mastella" userId="de5bf4f5-7b9b-4d7b-84b5-b63dd091ac97" providerId="ADAL" clId="{1AF65D2B-EF9D-40A5-8B69-8967E6516F7A}" dt="2022-03-19T23:17:19.521" v="746" actId="22"/>
        <pc:sldMkLst>
          <pc:docMk/>
          <pc:sldMk cId="1125127956" sldId="279"/>
        </pc:sldMkLst>
        <pc:picChg chg="add del">
          <ac:chgData name="Tarso Mastella" userId="de5bf4f5-7b9b-4d7b-84b5-b63dd091ac97" providerId="ADAL" clId="{1AF65D2B-EF9D-40A5-8B69-8967E6516F7A}" dt="2022-03-19T23:17:18.095" v="745" actId="22"/>
          <ac:picMkLst>
            <pc:docMk/>
            <pc:sldMk cId="1125127956" sldId="279"/>
            <ac:picMk id="3" creationId="{BA719243-536A-4235-A773-53FF466237F2}"/>
          </ac:picMkLst>
        </pc:picChg>
        <pc:picChg chg="del">
          <ac:chgData name="Tarso Mastella" userId="de5bf4f5-7b9b-4d7b-84b5-b63dd091ac97" providerId="ADAL" clId="{1AF65D2B-EF9D-40A5-8B69-8967E6516F7A}" dt="2022-03-19T23:17:01.873" v="743" actId="478"/>
          <ac:picMkLst>
            <pc:docMk/>
            <pc:sldMk cId="1125127956" sldId="279"/>
            <ac:picMk id="5" creationId="{0BAFE71D-7DBB-4EF0-8DE8-A2DFE0FACA29}"/>
          </ac:picMkLst>
        </pc:picChg>
        <pc:picChg chg="add">
          <ac:chgData name="Tarso Mastella" userId="de5bf4f5-7b9b-4d7b-84b5-b63dd091ac97" providerId="ADAL" clId="{1AF65D2B-EF9D-40A5-8B69-8967E6516F7A}" dt="2022-03-19T23:17:19.521" v="746" actId="22"/>
          <ac:picMkLst>
            <pc:docMk/>
            <pc:sldMk cId="1125127956" sldId="279"/>
            <ac:picMk id="7" creationId="{01B773DA-339A-43B7-B46F-B6A354E28F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EF03-2B42-4D21-93A0-E46BC537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28CE7-8D9C-484C-A37E-54DDFA934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7BEE-84D8-4543-9577-5F8D7F38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63D6-0CB4-4524-A06F-A80B2D65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956E-FABA-4A4D-B1FE-125E5B8A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BFD-0FD3-43D6-836C-2C2637A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D96A-3C10-44D6-834C-80AD3BC1E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D070-D9D0-48CC-8A3E-9D57D6C8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71CF-D31C-4337-89CF-C77CA41B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04214-AC3D-43D2-AB77-A7374EDF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52BE7-D72C-4B83-9B44-4ED2DB47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C0FD8-2F69-4C3C-9493-448F3C9B5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254F-4E24-4DF6-AC0C-8A768E93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5EEF-B41C-467A-880B-299A832D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2ED-4392-47A0-AEE7-C1194A9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D52D-60B2-4E3B-877D-8162F61C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D354-9104-4EB5-9D35-28BDD643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D319-4F6B-42FD-BFE9-8A0131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ED60-126A-4D2A-B6E6-A65E677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78FA-A141-49DA-87DE-A99FDB2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32D-64D9-4BD1-89B5-8FA651D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53244-E877-4B2F-A282-536A588E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B785-2ED0-4ACB-A49B-39CD544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93DE-B519-48DA-AEDA-ECC80A0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5303-D1DD-448A-B098-695E5C4A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596E-113B-435A-8C9D-783B885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9630C-094C-46D7-9EFA-57DD233D7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45374-A572-4A3C-B4D7-03995AE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EFAC8-075D-4006-9427-E9756908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66AD4-1DF5-460D-ABEA-ADC0FAE9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EDD4B-1780-4127-8B47-6798DCD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468-E207-4599-95C4-254E2461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4F422-52AF-4D80-9D6D-CE8819C3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97AD1-D8E3-4FDF-96AE-E117591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BC406-A72B-4099-87CD-E72C62A6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BB507-B9D6-42ED-AEEA-763B66015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48487-B31E-4C72-B86A-CBA441AE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5FA13-2D79-409D-966F-7E899DD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D0566-6AEA-467E-B573-3C2E5D1E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4CB9-5DCA-4CD2-B1AE-A3F01C9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3481A-2250-436E-9E0A-27992FBE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E8352-0FDE-4591-A5F3-C224FA35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7AD9A-070C-4633-A9DD-9133229A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C381-4B22-4285-98EC-C1BF82E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7F435-AB5C-408C-A433-3D8D47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0ECB-88B3-4743-A040-4CB7DFD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38D-4842-4E37-AA59-C41964C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FC34-B936-479D-8253-25B90A11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79502-A7E3-4312-B03A-42411A5B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8D484-E96F-4F3F-8C14-3E3007DD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3F11F-1524-4E3C-8BFE-275B44BF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8466-A9C1-40C6-ABE3-E3768B4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A647-A57E-443A-A883-6FD1D287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C1428-8DF9-4EBC-BE0D-30FADF43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72B0A-42C4-46BB-9C96-F162D726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3CC7-281E-4CD4-9E1C-022B4EB4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CA25E-77D9-4544-8087-D1C1816F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065A-B2D8-490F-A673-8060C5A6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4EB7B-A4B6-434D-AA87-FE367C97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257E-6982-48CA-918A-0E0150C7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E325-C39F-49E0-B602-DBBE4D316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401FA-2647-4001-83CE-9BCDD11A1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14165-374F-4882-AD15-269FEC2BB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536397"/>
            <a:ext cx="1203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Global Indexes</a:t>
            </a:r>
          </a:p>
          <a:p>
            <a:pPr algn="ctr"/>
            <a:r>
              <a:rPr lang="en-US" sz="10000" dirty="0"/>
              <a:t>Community Power</a:t>
            </a:r>
          </a:p>
          <a:p>
            <a:pPr algn="ctr"/>
            <a:endParaRPr lang="en-US" sz="1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46F81-A070-4C92-9B8D-0656B0F92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3952875"/>
            <a:ext cx="23526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8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Stoxx50 v1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12843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Stoxx50 2020.01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2780B4-1DE4-45DF-BC60-7D60BF87B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88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Stoxx50 2020.01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3A5F27-9C46-47FF-AAB9-9FADB418C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04962"/>
            <a:ext cx="1188720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15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Stoxx50 2020.04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865727-ED65-47D2-8421-112AD68F9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9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Stoxx50 2020.04 – 2022 YTD</a:t>
            </a:r>
          </a:p>
          <a:p>
            <a:r>
              <a:rPr lang="en-US" dirty="0"/>
              <a:t>0.01 lot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574B16-963B-4C88-8A90-722E86EDF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643062"/>
            <a:ext cx="1193482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4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35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Tarso Mastella</dc:creator>
  <cp:lastModifiedBy>Tarso Mastella</cp:lastModifiedBy>
  <cp:revision>19</cp:revision>
  <dcterms:created xsi:type="dcterms:W3CDTF">2022-03-18T19:45:21Z</dcterms:created>
  <dcterms:modified xsi:type="dcterms:W3CDTF">2022-04-12T16:43:53Z</dcterms:modified>
</cp:coreProperties>
</file>